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4AAF1-47C3-43F4-84F1-C4077425C7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BC9006-6E79-4AB4-A7EA-4E3254FE0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DF3DF-F98E-47CF-9EA0-989943C10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A3FDD-7066-44E9-9196-63C6AAEB5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0015A-59C5-41EF-992F-3EBE15894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82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7EB11-A5AD-4C1F-8E94-78708A016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34575-5813-44BE-9FC8-C48844A26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53123-80CA-4D3B-8300-E8F00B889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720A3-2141-415C-8E45-7F9F84905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CC9403-F122-48D0-8EA1-E93AC74BD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629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33AAE-A412-49C1-91DA-C783A04FF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227FF3-A7E1-438D-8BA3-32E998106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C49EA-CAB6-482F-8088-68D23EC4E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291AB-BFD5-4317-95E1-2C21CD723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669F1-1F28-412F-A2EB-7EEECE00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76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0A237-042A-43F1-9CF8-5FD99E5F4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8DDF05-A001-45F0-931C-09ABD9DA5D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7BB2F1-6061-45EF-B91A-725DB3B39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04755-70E7-42C3-8CB1-6511D0FE1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D8F19-6848-4CD0-95CF-87B5444F9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85039D-D753-45F9-BCC5-662D84263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85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969EC-127A-42E7-8BCE-72FBBF719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75A34-3A61-4FE3-82D3-60E400C43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A06B79-7B29-4637-B1BE-A192837C2F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8A2110-595A-4593-9285-37704FE8E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39007B-094A-41FC-9BD1-92ECC6B001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1A98D-EC2A-466F-9C42-6A07D4F6F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859317-23A2-4971-B4E6-1434EF7AC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F2D94B-EE8C-49F0-A6CB-36BAA4E07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41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E9208-F8EC-4DAD-9737-059DE79ED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35D2A-B476-4DF1-A9D8-C02633F33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ABECC1-D4A8-4F30-8FBD-AB4408308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2057AA-7744-4D79-B99E-16E4A378E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5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2E29DD-3FDB-4769-A967-29D609DFC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5399-BAAB-46AF-B2ED-ED8A3897B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79A07B-4F9F-433E-9ECC-672DB09F9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88C47-B1E0-4112-97E0-71942D29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EF86F-D8AB-4848-8B96-52D107C50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EE063-1DFE-4FCF-B7B8-14A65422B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DFD877-2BE2-4BF9-9DC4-95D310C2A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858D5C-797B-4EED-99A2-9B721175F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BC170E-9581-4D2B-86AC-15C9F9412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93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AA6D3-A15A-42A5-AFC8-5B1EE77DF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B51844-53FD-447B-A60F-EC3347D026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F119A-08A1-4A65-A6BC-31E10F8AD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F76959-0A92-43CD-885A-73377C777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901F5-F63C-4E36-B762-00717B61E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D7653-722A-4EB2-A729-CC14A6D6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41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61A2B-6AEA-4E05-A5CF-781B7FD68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AD55F1-E99F-4E11-A3A5-22E70F8AF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7AD92B-E713-40A9-B3F9-FA436504C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BC19A3-5EDD-4CE4-8051-0DE1E5DEE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B8D1A-30B7-49FB-A056-E9DFC57BE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51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C84A282-141D-43C9-9DDF-C76B9B8F25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2E8A10-662E-41F7-9058-111FE38EB1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455D5-A417-4E7B-A4D5-FA71B9537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37E07A-CF88-4B45-8D69-74D9A5208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C1B6C-358A-4CAA-A050-1587B4B6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6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94F665-5990-41C5-A4AB-B68E91529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CD55C-AC48-4D1D-99BA-CB2DBF5739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1DAA8-1CB3-4C10-BFD7-778090DFE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05887-B8BB-47A0-A38E-D889175C2012}" type="datetimeFigureOut">
              <a:rPr lang="en-US" smtClean="0"/>
              <a:t>3/14/2020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D20DA-4739-4E44-8401-E3267E4FF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1CEC0-8A27-4B07-95DE-2BA572E54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81277-6EDD-4737-B2D6-8FD7A662D0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31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C1B3D1-A8CC-4272-9ED2-764683F88C5B}"/>
              </a:ext>
            </a:extLst>
          </p:cNvPr>
          <p:cNvSpPr txBox="1"/>
          <p:nvPr/>
        </p:nvSpPr>
        <p:spPr>
          <a:xfrm>
            <a:off x="2461846" y="468923"/>
            <a:ext cx="664726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/>
              <a:t>Welcome to the Sonoma Online NA Meeting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The Meeting will start at 7pm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8FEB39-8DC6-4836-B9BF-C9356822C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802" y="2551328"/>
            <a:ext cx="9792203" cy="3949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79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Clark</dc:creator>
  <cp:lastModifiedBy>Kelly Clark</cp:lastModifiedBy>
  <cp:revision>1</cp:revision>
  <dcterms:created xsi:type="dcterms:W3CDTF">2020-03-15T01:41:25Z</dcterms:created>
  <dcterms:modified xsi:type="dcterms:W3CDTF">2020-03-15T03:21:50Z</dcterms:modified>
</cp:coreProperties>
</file>